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64" r:id="rId11"/>
    <p:sldId id="273" r:id="rId12"/>
    <p:sldId id="266" r:id="rId13"/>
    <p:sldId id="271" r:id="rId14"/>
    <p:sldId id="276" r:id="rId15"/>
    <p:sldId id="267" r:id="rId16"/>
    <p:sldId id="268" r:id="rId17"/>
    <p:sldId id="272" r:id="rId18"/>
    <p:sldId id="269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398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73306E-4FC0-4D59-8A10-8E8BCA6DF0D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E5FB31-A48E-4150-AA57-28F31290BEB6}">
      <dgm:prSet phldrT="[Text]" phldr="1" custT="1"/>
      <dgm:spPr>
        <a:noFill/>
      </dgm:spPr>
      <dgm:t>
        <a:bodyPr/>
        <a:lstStyle/>
        <a:p>
          <a:endParaRPr lang="en-US" sz="2000" dirty="0"/>
        </a:p>
      </dgm:t>
    </dgm:pt>
    <dgm:pt modelId="{42098345-99BA-4740-B6D5-D32D698DA144}" type="parTrans" cxnId="{2119FC63-2AD7-49FC-B572-E4757F4A67E9}">
      <dgm:prSet/>
      <dgm:spPr/>
      <dgm:t>
        <a:bodyPr/>
        <a:lstStyle/>
        <a:p>
          <a:endParaRPr lang="en-US" sz="2000"/>
        </a:p>
      </dgm:t>
    </dgm:pt>
    <dgm:pt modelId="{C8880D30-DF81-42DB-B0B0-3BC68BABD93B}" type="sibTrans" cxnId="{2119FC63-2AD7-49FC-B572-E4757F4A67E9}">
      <dgm:prSet/>
      <dgm:spPr/>
      <dgm:t>
        <a:bodyPr/>
        <a:lstStyle/>
        <a:p>
          <a:endParaRPr lang="en-US" sz="2000"/>
        </a:p>
      </dgm:t>
    </dgm:pt>
    <dgm:pt modelId="{4079E860-6A4B-485D-BC7F-2161A4E16F1F}">
      <dgm:prSet phldrT="[Text]" custT="1"/>
      <dgm:spPr/>
      <dgm:t>
        <a:bodyPr/>
        <a:lstStyle/>
        <a:p>
          <a:endParaRPr lang="en-US" sz="2000" dirty="0">
            <a:latin typeface="NikoshLightBAN" pitchFamily="2" charset="0"/>
            <a:cs typeface="NikoshLightBAN" pitchFamily="2" charset="0"/>
          </a:endParaRPr>
        </a:p>
      </dgm:t>
    </dgm:pt>
    <dgm:pt modelId="{E2043E51-89C8-41A3-B250-D768D641F9F0}" type="parTrans" cxnId="{5A706766-8D5C-4CD0-8B26-82B3F0E5D105}">
      <dgm:prSet/>
      <dgm:spPr/>
      <dgm:t>
        <a:bodyPr/>
        <a:lstStyle/>
        <a:p>
          <a:endParaRPr lang="en-US" sz="2000"/>
        </a:p>
      </dgm:t>
    </dgm:pt>
    <dgm:pt modelId="{74ED6846-E6DF-4DC9-A3EE-DB839EA97FEA}" type="sibTrans" cxnId="{5A706766-8D5C-4CD0-8B26-82B3F0E5D105}">
      <dgm:prSet/>
      <dgm:spPr/>
      <dgm:t>
        <a:bodyPr/>
        <a:lstStyle/>
        <a:p>
          <a:endParaRPr lang="en-US" sz="2000"/>
        </a:p>
      </dgm:t>
    </dgm:pt>
    <dgm:pt modelId="{3C78E13D-6B78-48F3-A29B-182A6166B457}">
      <dgm:prSet phldrT="[Text]" custT="1"/>
      <dgm:spPr>
        <a:noFill/>
      </dgm:spPr>
      <dgm:t>
        <a:bodyPr/>
        <a:lstStyle/>
        <a:p>
          <a:r>
            <a:rPr lang="bn-BD" sz="2000" dirty="0" smtClean="0">
              <a:latin typeface="NikoshLightBAN" pitchFamily="2" charset="0"/>
              <a:cs typeface="NikoshLightBAN" pitchFamily="2" charset="0"/>
            </a:rPr>
            <a:t>গ্রামের নাম-গোপালগঞ্জের টুংগি পাড়া</a:t>
          </a:r>
          <a:endParaRPr lang="en-US" sz="2000" dirty="0">
            <a:latin typeface="NikoshLightBAN" pitchFamily="2" charset="0"/>
            <a:cs typeface="NikoshLightBAN" pitchFamily="2" charset="0"/>
          </a:endParaRPr>
        </a:p>
      </dgm:t>
    </dgm:pt>
    <dgm:pt modelId="{0A0C063C-C219-4BD4-945D-3E1BC3296EDF}" type="sibTrans" cxnId="{3D89E869-5E8D-4037-AC0F-CAD9C22972A2}">
      <dgm:prSet/>
      <dgm:spPr/>
      <dgm:t>
        <a:bodyPr/>
        <a:lstStyle/>
        <a:p>
          <a:endParaRPr lang="en-US" sz="2000"/>
        </a:p>
      </dgm:t>
    </dgm:pt>
    <dgm:pt modelId="{63D4EC84-0C70-48DE-8AC1-0C300E106A1A}" type="parTrans" cxnId="{3D89E869-5E8D-4037-AC0F-CAD9C22972A2}">
      <dgm:prSet/>
      <dgm:spPr/>
      <dgm:t>
        <a:bodyPr/>
        <a:lstStyle/>
        <a:p>
          <a:endParaRPr lang="en-US" sz="2000"/>
        </a:p>
      </dgm:t>
    </dgm:pt>
    <dgm:pt modelId="{A2762CA2-6596-46ED-8C4A-C388DCB3D798}">
      <dgm:prSet phldrT="[Text]" custT="1"/>
      <dgm:spPr/>
      <dgm:t>
        <a:bodyPr/>
        <a:lstStyle/>
        <a:p>
          <a:r>
            <a:rPr lang="bn-BD" sz="2000" dirty="0" smtClean="0">
              <a:latin typeface="NikoshLightBAN" pitchFamily="2" charset="0"/>
              <a:cs typeface="NikoshLightBAN" pitchFamily="2" charset="0"/>
            </a:rPr>
            <a:t>মাতার নাম-সাহেরা খাতুন</a:t>
          </a:r>
          <a:endParaRPr lang="en-US" sz="2000" dirty="0">
            <a:latin typeface="NikoshLightBAN" pitchFamily="2" charset="0"/>
            <a:cs typeface="NikoshLightBAN" pitchFamily="2" charset="0"/>
          </a:endParaRPr>
        </a:p>
      </dgm:t>
    </dgm:pt>
    <dgm:pt modelId="{C3783C15-A0F3-40A1-8F5A-DC71DF1E0346}" type="sibTrans" cxnId="{88B14D1C-5979-4CE6-9134-A6E74676D7E4}">
      <dgm:prSet/>
      <dgm:spPr/>
      <dgm:t>
        <a:bodyPr/>
        <a:lstStyle/>
        <a:p>
          <a:endParaRPr lang="en-US" sz="2000"/>
        </a:p>
      </dgm:t>
    </dgm:pt>
    <dgm:pt modelId="{9F6778B9-8732-4964-9501-4CB34E6AAE79}" type="parTrans" cxnId="{88B14D1C-5979-4CE6-9134-A6E74676D7E4}">
      <dgm:prSet/>
      <dgm:spPr/>
      <dgm:t>
        <a:bodyPr/>
        <a:lstStyle/>
        <a:p>
          <a:endParaRPr lang="en-US" sz="2000"/>
        </a:p>
      </dgm:t>
    </dgm:pt>
    <dgm:pt modelId="{A29AA8DD-9CEC-45FE-92AC-32ACB49CFBC8}">
      <dgm:prSet phldrT="[Text]" custT="1"/>
      <dgm:spPr>
        <a:noFill/>
      </dgm:spPr>
      <dgm:t>
        <a:bodyPr/>
        <a:lstStyle/>
        <a:p>
          <a:r>
            <a:rPr lang="bn-BD" sz="1600" dirty="0" smtClean="0"/>
            <a:t>পিতার নাম-শেখ </a:t>
          </a:r>
          <a:r>
            <a:rPr lang="bn-BD" sz="1600" dirty="0" smtClean="0">
              <a:latin typeface="NikoshLightBAN" pitchFamily="2" charset="0"/>
              <a:cs typeface="NikoshLightBAN" pitchFamily="2" charset="0"/>
            </a:rPr>
            <a:t>লুৎফর</a:t>
          </a:r>
          <a:r>
            <a:rPr lang="bn-BD" sz="1600" dirty="0" smtClean="0"/>
            <a:t> রাহমান</a:t>
          </a:r>
          <a:endParaRPr lang="en-US" sz="1600" dirty="0"/>
        </a:p>
      </dgm:t>
    </dgm:pt>
    <dgm:pt modelId="{8CFB82EB-D957-4162-8A56-A173E0717C26}" type="sibTrans" cxnId="{FCAC0798-982E-439C-9F3F-AA2CE7697F62}">
      <dgm:prSet/>
      <dgm:spPr/>
      <dgm:t>
        <a:bodyPr/>
        <a:lstStyle/>
        <a:p>
          <a:endParaRPr lang="en-US" sz="2000"/>
        </a:p>
      </dgm:t>
    </dgm:pt>
    <dgm:pt modelId="{B64679F5-4306-45DB-8112-80FEAFF2FB8C}" type="parTrans" cxnId="{FCAC0798-982E-439C-9F3F-AA2CE7697F62}">
      <dgm:prSet/>
      <dgm:spPr/>
      <dgm:t>
        <a:bodyPr/>
        <a:lstStyle/>
        <a:p>
          <a:endParaRPr lang="en-US" sz="2000"/>
        </a:p>
      </dgm:t>
    </dgm:pt>
    <dgm:pt modelId="{6FC376AC-399C-4C1A-BDF7-2CCC717C6FE8}">
      <dgm:prSet phldrT="[Text]" custT="1"/>
      <dgm:spPr>
        <a:noFill/>
      </dgm:spPr>
      <dgm:t>
        <a:bodyPr/>
        <a:lstStyle/>
        <a:p>
          <a:r>
            <a:rPr lang="bn-BD" sz="2000" dirty="0" smtClean="0">
              <a:latin typeface="NikoshLightBAN" pitchFamily="2" charset="0"/>
              <a:cs typeface="NikoshLightBAN" pitchFamily="2" charset="0"/>
            </a:rPr>
            <a:t>মৃত্য-১৯৭৫ সালের ১৫ই আগষ্ট</a:t>
          </a:r>
          <a:endParaRPr lang="en-US" sz="2000" dirty="0">
            <a:latin typeface="NikoshLightBAN" pitchFamily="2" charset="0"/>
            <a:cs typeface="NikoshLightBAN" pitchFamily="2" charset="0"/>
          </a:endParaRPr>
        </a:p>
      </dgm:t>
    </dgm:pt>
    <dgm:pt modelId="{48EFDC9D-F61C-4C3B-9CC3-FC6FD19F2A15}" type="sibTrans" cxnId="{D7D3FF51-CF3E-4092-A2BA-845DE66D4056}">
      <dgm:prSet/>
      <dgm:spPr/>
      <dgm:t>
        <a:bodyPr/>
        <a:lstStyle/>
        <a:p>
          <a:endParaRPr lang="en-US" sz="2000"/>
        </a:p>
      </dgm:t>
    </dgm:pt>
    <dgm:pt modelId="{D35F7AAC-6EC3-47D3-8F08-86872FC76A01}" type="parTrans" cxnId="{D7D3FF51-CF3E-4092-A2BA-845DE66D4056}">
      <dgm:prSet/>
      <dgm:spPr/>
      <dgm:t>
        <a:bodyPr/>
        <a:lstStyle/>
        <a:p>
          <a:endParaRPr lang="en-US" sz="2000"/>
        </a:p>
      </dgm:t>
    </dgm:pt>
    <dgm:pt modelId="{B1BC9993-2FD4-4AD2-B160-01A5AE15C841}">
      <dgm:prSet custT="1"/>
      <dgm:spPr/>
      <dgm:t>
        <a:bodyPr/>
        <a:lstStyle/>
        <a:p>
          <a:r>
            <a:rPr lang="bn-BD" sz="2000" dirty="0" smtClean="0">
              <a:latin typeface="NikoshLightBAN" pitchFamily="2" charset="0"/>
              <a:cs typeface="NikoshLightBAN" pitchFamily="2" charset="0"/>
            </a:rPr>
            <a:t>জন্ম-১৯২০ সালে</a:t>
          </a:r>
          <a:endParaRPr lang="en-US" sz="2000" dirty="0"/>
        </a:p>
      </dgm:t>
    </dgm:pt>
    <dgm:pt modelId="{DA9F2593-595D-45D4-A15F-574CCE248329}" type="parTrans" cxnId="{225CE7DF-8D24-40E3-B620-8897EBF0CF5E}">
      <dgm:prSet/>
      <dgm:spPr/>
      <dgm:t>
        <a:bodyPr/>
        <a:lstStyle/>
        <a:p>
          <a:endParaRPr lang="en-US" sz="2000"/>
        </a:p>
      </dgm:t>
    </dgm:pt>
    <dgm:pt modelId="{0B42AAB2-D645-4A94-B314-B7F36F1AAC5D}" type="sibTrans" cxnId="{225CE7DF-8D24-40E3-B620-8897EBF0CF5E}">
      <dgm:prSet/>
      <dgm:spPr/>
      <dgm:t>
        <a:bodyPr/>
        <a:lstStyle/>
        <a:p>
          <a:endParaRPr lang="en-US" sz="2000"/>
        </a:p>
      </dgm:t>
    </dgm:pt>
    <dgm:pt modelId="{37F05213-508F-4343-A56C-AE7D5DD54B42}" type="pres">
      <dgm:prSet presAssocID="{9373306E-4FC0-4D59-8A10-8E8BCA6DF0D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54B3CCD-339D-49CF-8F2A-43A962291F77}" type="pres">
      <dgm:prSet presAssocID="{7EE5FB31-A48E-4150-AA57-28F31290BEB6}" presName="hierRoot1" presStyleCnt="0"/>
      <dgm:spPr/>
    </dgm:pt>
    <dgm:pt modelId="{08A0B207-2F2F-4B12-AB44-4BD6440F53DD}" type="pres">
      <dgm:prSet presAssocID="{7EE5FB31-A48E-4150-AA57-28F31290BEB6}" presName="composite" presStyleCnt="0"/>
      <dgm:spPr/>
    </dgm:pt>
    <dgm:pt modelId="{CEC070BF-982B-49D4-88E9-CE64777833EF}" type="pres">
      <dgm:prSet presAssocID="{7EE5FB31-A48E-4150-AA57-28F31290BEB6}" presName="background" presStyleLbl="node0" presStyleIdx="0" presStyleCnt="1"/>
      <dgm:spPr>
        <a:noFill/>
      </dgm:spPr>
    </dgm:pt>
    <dgm:pt modelId="{1443B731-A600-4D17-82EE-B3CE2CAF85CA}" type="pres">
      <dgm:prSet presAssocID="{7EE5FB31-A48E-4150-AA57-28F31290BEB6}" presName="text" presStyleLbl="fgAcc0" presStyleIdx="0" presStyleCnt="1" custScaleX="112812" custLinFactNeighborX="-29355" custLinFactNeighborY="134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50E4F4-E5A1-47C9-8853-1B955FB421E3}" type="pres">
      <dgm:prSet presAssocID="{7EE5FB31-A48E-4150-AA57-28F31290BEB6}" presName="hierChild2" presStyleCnt="0"/>
      <dgm:spPr/>
    </dgm:pt>
    <dgm:pt modelId="{FA532C69-2AC7-4725-AD6E-75096B29E286}" type="pres">
      <dgm:prSet presAssocID="{E2043E51-89C8-41A3-B250-D768D641F9F0}" presName="Name10" presStyleLbl="parChTrans1D2" presStyleIdx="0" presStyleCnt="3"/>
      <dgm:spPr/>
      <dgm:t>
        <a:bodyPr/>
        <a:lstStyle/>
        <a:p>
          <a:endParaRPr lang="en-US"/>
        </a:p>
      </dgm:t>
    </dgm:pt>
    <dgm:pt modelId="{C0F61D5E-92BE-42FA-B857-6DD0A1C3B1E4}" type="pres">
      <dgm:prSet presAssocID="{4079E860-6A4B-485D-BC7F-2161A4E16F1F}" presName="hierRoot2" presStyleCnt="0"/>
      <dgm:spPr/>
    </dgm:pt>
    <dgm:pt modelId="{13687A04-6955-4F61-9EDA-F5CD712DBAE4}" type="pres">
      <dgm:prSet presAssocID="{4079E860-6A4B-485D-BC7F-2161A4E16F1F}" presName="composite2" presStyleCnt="0"/>
      <dgm:spPr/>
    </dgm:pt>
    <dgm:pt modelId="{B41358C8-CE90-4BB6-992F-3D332B74E2DF}" type="pres">
      <dgm:prSet presAssocID="{4079E860-6A4B-485D-BC7F-2161A4E16F1F}" presName="background2" presStyleLbl="node2" presStyleIdx="0" presStyleCnt="3"/>
      <dgm:spPr>
        <a:noFill/>
      </dgm:spPr>
    </dgm:pt>
    <dgm:pt modelId="{A3D454B5-A2A5-471A-8AF8-A6EABEEEF0E0}" type="pres">
      <dgm:prSet presAssocID="{4079E860-6A4B-485D-BC7F-2161A4E16F1F}" presName="text2" presStyleLbl="fgAcc2" presStyleIdx="0" presStyleCnt="3" custLinFactNeighborX="-56206" custLinFactNeighborY="-465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1587AAA-8FFF-4E23-8362-DD8A8F9C46E9}" type="pres">
      <dgm:prSet presAssocID="{4079E860-6A4B-485D-BC7F-2161A4E16F1F}" presName="hierChild3" presStyleCnt="0"/>
      <dgm:spPr/>
    </dgm:pt>
    <dgm:pt modelId="{F0D77E38-E757-4E28-898E-105E26350BEC}" type="pres">
      <dgm:prSet presAssocID="{63D4EC84-0C70-48DE-8AC1-0C300E106A1A}" presName="Name17" presStyleLbl="parChTrans1D3" presStyleIdx="0" presStyleCnt="3"/>
      <dgm:spPr/>
      <dgm:t>
        <a:bodyPr/>
        <a:lstStyle/>
        <a:p>
          <a:endParaRPr lang="en-US"/>
        </a:p>
      </dgm:t>
    </dgm:pt>
    <dgm:pt modelId="{EF0C886E-F55F-402E-BC99-0709D2AB8BBA}" type="pres">
      <dgm:prSet presAssocID="{3C78E13D-6B78-48F3-A29B-182A6166B457}" presName="hierRoot3" presStyleCnt="0"/>
      <dgm:spPr/>
    </dgm:pt>
    <dgm:pt modelId="{0F1336F5-F032-4C78-B2CD-4635E4E7C545}" type="pres">
      <dgm:prSet presAssocID="{3C78E13D-6B78-48F3-A29B-182A6166B457}" presName="composite3" presStyleCnt="0"/>
      <dgm:spPr/>
    </dgm:pt>
    <dgm:pt modelId="{B74FE13C-CAD4-438C-8956-DC7BFEBA703C}" type="pres">
      <dgm:prSet presAssocID="{3C78E13D-6B78-48F3-A29B-182A6166B457}" presName="background3" presStyleLbl="node3" presStyleIdx="0" presStyleCnt="3"/>
      <dgm:spPr>
        <a:noFill/>
      </dgm:spPr>
    </dgm:pt>
    <dgm:pt modelId="{440EDF28-C63E-4049-A68C-C9E484D5D5C2}" type="pres">
      <dgm:prSet presAssocID="{3C78E13D-6B78-48F3-A29B-182A6166B457}" presName="text3" presStyleLbl="fgAcc3" presStyleIdx="0" presStyleCnt="3" custLinFactX="100000" custLinFactNeighborX="138739" custLinFactNeighborY="-511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C6945B-92CA-413F-8E1A-FB7E68649CE2}" type="pres">
      <dgm:prSet presAssocID="{3C78E13D-6B78-48F3-A29B-182A6166B457}" presName="hierChild4" presStyleCnt="0"/>
      <dgm:spPr/>
    </dgm:pt>
    <dgm:pt modelId="{F0372BF8-BD60-4729-B108-4F4A42F4DB0E}" type="pres">
      <dgm:prSet presAssocID="{9F6778B9-8732-4964-9501-4CB34E6AAE79}" presName="Name17" presStyleLbl="parChTrans1D3" presStyleIdx="1" presStyleCnt="3"/>
      <dgm:spPr/>
      <dgm:t>
        <a:bodyPr/>
        <a:lstStyle/>
        <a:p>
          <a:endParaRPr lang="en-US"/>
        </a:p>
      </dgm:t>
    </dgm:pt>
    <dgm:pt modelId="{0B8869D9-6D26-45CC-B2EE-391D8825E999}" type="pres">
      <dgm:prSet presAssocID="{A2762CA2-6596-46ED-8C4A-C388DCB3D798}" presName="hierRoot3" presStyleCnt="0"/>
      <dgm:spPr/>
    </dgm:pt>
    <dgm:pt modelId="{6FB880DB-2314-4F84-82A5-2FC77A0D3FEA}" type="pres">
      <dgm:prSet presAssocID="{A2762CA2-6596-46ED-8C4A-C388DCB3D798}" presName="composite3" presStyleCnt="0"/>
      <dgm:spPr/>
    </dgm:pt>
    <dgm:pt modelId="{5C787A6F-868E-459C-B98C-EA58ECE1455E}" type="pres">
      <dgm:prSet presAssocID="{A2762CA2-6596-46ED-8C4A-C388DCB3D798}" presName="background3" presStyleLbl="node3" presStyleIdx="1" presStyleCnt="3"/>
      <dgm:spPr>
        <a:noFill/>
      </dgm:spPr>
    </dgm:pt>
    <dgm:pt modelId="{1B97431B-C070-49E2-9288-B31A9680AB1C}" type="pres">
      <dgm:prSet presAssocID="{A2762CA2-6596-46ED-8C4A-C388DCB3D798}" presName="text3" presStyleLbl="fgAcc3" presStyleIdx="1" presStyleCnt="3" custLinFactNeighborX="1201" custLinFactNeighborY="-461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48B3C5-2B15-412C-8DCA-BFE0E04ACB48}" type="pres">
      <dgm:prSet presAssocID="{A2762CA2-6596-46ED-8C4A-C388DCB3D798}" presName="hierChild4" presStyleCnt="0"/>
      <dgm:spPr/>
    </dgm:pt>
    <dgm:pt modelId="{A52FE263-56CA-4E80-965C-A28EEA5047C6}" type="pres">
      <dgm:prSet presAssocID="{DA9F2593-595D-45D4-A15F-574CCE248329}" presName="Name10" presStyleLbl="parChTrans1D2" presStyleIdx="1" presStyleCnt="3"/>
      <dgm:spPr/>
      <dgm:t>
        <a:bodyPr/>
        <a:lstStyle/>
        <a:p>
          <a:endParaRPr lang="en-US"/>
        </a:p>
      </dgm:t>
    </dgm:pt>
    <dgm:pt modelId="{021AAFBA-54AB-4088-956C-7B3B7BDAB195}" type="pres">
      <dgm:prSet presAssocID="{B1BC9993-2FD4-4AD2-B160-01A5AE15C841}" presName="hierRoot2" presStyleCnt="0"/>
      <dgm:spPr/>
    </dgm:pt>
    <dgm:pt modelId="{E33C32BF-648D-444E-BB60-041A45940D1B}" type="pres">
      <dgm:prSet presAssocID="{B1BC9993-2FD4-4AD2-B160-01A5AE15C841}" presName="composite2" presStyleCnt="0"/>
      <dgm:spPr/>
    </dgm:pt>
    <dgm:pt modelId="{472761B3-C59A-414E-9F3B-ABC08946AB64}" type="pres">
      <dgm:prSet presAssocID="{B1BC9993-2FD4-4AD2-B160-01A5AE15C841}" presName="background2" presStyleLbl="node2" presStyleIdx="1" presStyleCnt="3"/>
      <dgm:spPr>
        <a:noFill/>
      </dgm:spPr>
      <dgm:t>
        <a:bodyPr/>
        <a:lstStyle/>
        <a:p>
          <a:endParaRPr lang="en-US"/>
        </a:p>
      </dgm:t>
    </dgm:pt>
    <dgm:pt modelId="{28355954-568D-4431-B2A2-D357F2085F47}" type="pres">
      <dgm:prSet presAssocID="{B1BC9993-2FD4-4AD2-B160-01A5AE15C841}" presName="text2" presStyleLbl="fgAcc2" presStyleIdx="1" presStyleCnt="3" custLinFactX="-79477" custLinFactNeighborX="-100000" custLinFactNeighborY="-440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56F5EE-715E-4593-AADD-02CE8DBCC54F}" type="pres">
      <dgm:prSet presAssocID="{B1BC9993-2FD4-4AD2-B160-01A5AE15C841}" presName="hierChild3" presStyleCnt="0"/>
      <dgm:spPr/>
    </dgm:pt>
    <dgm:pt modelId="{6F499709-F931-4FD4-B1D4-2CA88D4D5084}" type="pres">
      <dgm:prSet presAssocID="{D35F7AAC-6EC3-47D3-8F08-86872FC76A01}" presName="Name10" presStyleLbl="parChTrans1D2" presStyleIdx="2" presStyleCnt="3"/>
      <dgm:spPr/>
      <dgm:t>
        <a:bodyPr/>
        <a:lstStyle/>
        <a:p>
          <a:endParaRPr lang="en-US"/>
        </a:p>
      </dgm:t>
    </dgm:pt>
    <dgm:pt modelId="{69EF2A40-86FC-4F67-818E-67BA463DC412}" type="pres">
      <dgm:prSet presAssocID="{6FC376AC-399C-4C1A-BDF7-2CCC717C6FE8}" presName="hierRoot2" presStyleCnt="0"/>
      <dgm:spPr/>
    </dgm:pt>
    <dgm:pt modelId="{86875D14-76D4-4A0E-9C88-C317FDD4144A}" type="pres">
      <dgm:prSet presAssocID="{6FC376AC-399C-4C1A-BDF7-2CCC717C6FE8}" presName="composite2" presStyleCnt="0"/>
      <dgm:spPr/>
    </dgm:pt>
    <dgm:pt modelId="{42C0C844-3D2E-4D97-89A3-0652C20F68D1}" type="pres">
      <dgm:prSet presAssocID="{6FC376AC-399C-4C1A-BDF7-2CCC717C6FE8}" presName="background2" presStyleLbl="node2" presStyleIdx="2" presStyleCnt="3"/>
      <dgm:spPr>
        <a:noFill/>
      </dgm:spPr>
    </dgm:pt>
    <dgm:pt modelId="{81ED6C0C-7924-49A3-9428-5FDF354E14C5}" type="pres">
      <dgm:prSet presAssocID="{6FC376AC-399C-4C1A-BDF7-2CCC717C6FE8}" presName="text2" presStyleLbl="fgAcc2" presStyleIdx="2" presStyleCnt="3" custAng="10800000" custFlipVert="1" custScaleY="93065" custLinFactNeighborX="-12589" custLinFactNeighborY="-5587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9C030F-8E4E-4F60-A79A-2EA5E3F5283D}" type="pres">
      <dgm:prSet presAssocID="{6FC376AC-399C-4C1A-BDF7-2CCC717C6FE8}" presName="hierChild3" presStyleCnt="0"/>
      <dgm:spPr/>
    </dgm:pt>
    <dgm:pt modelId="{607B57F8-AC13-405E-9B6C-D09F4F8FA993}" type="pres">
      <dgm:prSet presAssocID="{B64679F5-4306-45DB-8112-80FEAFF2FB8C}" presName="Name17" presStyleLbl="parChTrans1D3" presStyleIdx="2" presStyleCnt="3"/>
      <dgm:spPr/>
      <dgm:t>
        <a:bodyPr/>
        <a:lstStyle/>
        <a:p>
          <a:endParaRPr lang="en-US"/>
        </a:p>
      </dgm:t>
    </dgm:pt>
    <dgm:pt modelId="{DEA26687-5126-49D0-99C9-4234C4D24C3C}" type="pres">
      <dgm:prSet presAssocID="{A29AA8DD-9CEC-45FE-92AC-32ACB49CFBC8}" presName="hierRoot3" presStyleCnt="0"/>
      <dgm:spPr/>
    </dgm:pt>
    <dgm:pt modelId="{F2F4F83A-EB84-41A0-BFE7-628EDB75CE0C}" type="pres">
      <dgm:prSet presAssocID="{A29AA8DD-9CEC-45FE-92AC-32ACB49CFBC8}" presName="composite3" presStyleCnt="0"/>
      <dgm:spPr/>
    </dgm:pt>
    <dgm:pt modelId="{F9FDFEBD-7E12-402C-A4E6-D02C8491E963}" type="pres">
      <dgm:prSet presAssocID="{A29AA8DD-9CEC-45FE-92AC-32ACB49CFBC8}" presName="background3" presStyleLbl="node3" presStyleIdx="2" presStyleCnt="3"/>
      <dgm:spPr>
        <a:noFill/>
      </dgm:spPr>
    </dgm:pt>
    <dgm:pt modelId="{4D73BFEB-EF80-405E-96B5-BA508CFBF479}" type="pres">
      <dgm:prSet presAssocID="{A29AA8DD-9CEC-45FE-92AC-32ACB49CFBC8}" presName="text3" presStyleLbl="fgAcc3" presStyleIdx="2" presStyleCnt="3" custLinFactX="-101699" custLinFactNeighborX="-200000" custLinFactNeighborY="-528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FB1F98-35E9-41E7-A06F-D35B512886B8}" type="pres">
      <dgm:prSet presAssocID="{A29AA8DD-9CEC-45FE-92AC-32ACB49CFBC8}" presName="hierChild4" presStyleCnt="0"/>
      <dgm:spPr/>
    </dgm:pt>
  </dgm:ptLst>
  <dgm:cxnLst>
    <dgm:cxn modelId="{FAE976F2-DDC7-4E18-8A28-B0B10DB97102}" type="presOf" srcId="{A2762CA2-6596-46ED-8C4A-C388DCB3D798}" destId="{1B97431B-C070-49E2-9288-B31A9680AB1C}" srcOrd="0" destOrd="0" presId="urn:microsoft.com/office/officeart/2005/8/layout/hierarchy1"/>
    <dgm:cxn modelId="{2119FC63-2AD7-49FC-B572-E4757F4A67E9}" srcId="{9373306E-4FC0-4D59-8A10-8E8BCA6DF0DB}" destId="{7EE5FB31-A48E-4150-AA57-28F31290BEB6}" srcOrd="0" destOrd="0" parTransId="{42098345-99BA-4740-B6D5-D32D698DA144}" sibTransId="{C8880D30-DF81-42DB-B0B0-3BC68BABD93B}"/>
    <dgm:cxn modelId="{776E7C30-C0EE-4BA5-BAD0-5C50CBCF2425}" type="presOf" srcId="{9373306E-4FC0-4D59-8A10-8E8BCA6DF0DB}" destId="{37F05213-508F-4343-A56C-AE7D5DD54B42}" srcOrd="0" destOrd="0" presId="urn:microsoft.com/office/officeart/2005/8/layout/hierarchy1"/>
    <dgm:cxn modelId="{88B14D1C-5979-4CE6-9134-A6E74676D7E4}" srcId="{4079E860-6A4B-485D-BC7F-2161A4E16F1F}" destId="{A2762CA2-6596-46ED-8C4A-C388DCB3D798}" srcOrd="1" destOrd="0" parTransId="{9F6778B9-8732-4964-9501-4CB34E6AAE79}" sibTransId="{C3783C15-A0F3-40A1-8F5A-DC71DF1E0346}"/>
    <dgm:cxn modelId="{0C5F7553-9B1D-47D1-BFEE-CEED7FE3588B}" type="presOf" srcId="{6FC376AC-399C-4C1A-BDF7-2CCC717C6FE8}" destId="{81ED6C0C-7924-49A3-9428-5FDF354E14C5}" srcOrd="0" destOrd="0" presId="urn:microsoft.com/office/officeart/2005/8/layout/hierarchy1"/>
    <dgm:cxn modelId="{82F6CA72-0704-4666-8BB7-879D382E24A9}" type="presOf" srcId="{DA9F2593-595D-45D4-A15F-574CCE248329}" destId="{A52FE263-56CA-4E80-965C-A28EEA5047C6}" srcOrd="0" destOrd="0" presId="urn:microsoft.com/office/officeart/2005/8/layout/hierarchy1"/>
    <dgm:cxn modelId="{5FB229FE-9D3B-47C8-A021-7AB5EA373BAE}" type="presOf" srcId="{3C78E13D-6B78-48F3-A29B-182A6166B457}" destId="{440EDF28-C63E-4049-A68C-C9E484D5D5C2}" srcOrd="0" destOrd="0" presId="urn:microsoft.com/office/officeart/2005/8/layout/hierarchy1"/>
    <dgm:cxn modelId="{5A706766-8D5C-4CD0-8B26-82B3F0E5D105}" srcId="{7EE5FB31-A48E-4150-AA57-28F31290BEB6}" destId="{4079E860-6A4B-485D-BC7F-2161A4E16F1F}" srcOrd="0" destOrd="0" parTransId="{E2043E51-89C8-41A3-B250-D768D641F9F0}" sibTransId="{74ED6846-E6DF-4DC9-A3EE-DB839EA97FEA}"/>
    <dgm:cxn modelId="{B6601308-DFC9-4E6F-923D-0C305DCF7141}" type="presOf" srcId="{E2043E51-89C8-41A3-B250-D768D641F9F0}" destId="{FA532C69-2AC7-4725-AD6E-75096B29E286}" srcOrd="0" destOrd="0" presId="urn:microsoft.com/office/officeart/2005/8/layout/hierarchy1"/>
    <dgm:cxn modelId="{C3FB7D62-F5A0-4663-84A9-ED5F6FF5C0CF}" type="presOf" srcId="{D35F7AAC-6EC3-47D3-8F08-86872FC76A01}" destId="{6F499709-F931-4FD4-B1D4-2CA88D4D5084}" srcOrd="0" destOrd="0" presId="urn:microsoft.com/office/officeart/2005/8/layout/hierarchy1"/>
    <dgm:cxn modelId="{3D89E869-5E8D-4037-AC0F-CAD9C22972A2}" srcId="{4079E860-6A4B-485D-BC7F-2161A4E16F1F}" destId="{3C78E13D-6B78-48F3-A29B-182A6166B457}" srcOrd="0" destOrd="0" parTransId="{63D4EC84-0C70-48DE-8AC1-0C300E106A1A}" sibTransId="{0A0C063C-C219-4BD4-945D-3E1BC3296EDF}"/>
    <dgm:cxn modelId="{2409AD93-7E9F-48D1-B258-ECA2E89180E0}" type="presOf" srcId="{63D4EC84-0C70-48DE-8AC1-0C300E106A1A}" destId="{F0D77E38-E757-4E28-898E-105E26350BEC}" srcOrd="0" destOrd="0" presId="urn:microsoft.com/office/officeart/2005/8/layout/hierarchy1"/>
    <dgm:cxn modelId="{3E34E2D4-0C97-46FD-8009-6B5546052DB0}" type="presOf" srcId="{B64679F5-4306-45DB-8112-80FEAFF2FB8C}" destId="{607B57F8-AC13-405E-9B6C-D09F4F8FA993}" srcOrd="0" destOrd="0" presId="urn:microsoft.com/office/officeart/2005/8/layout/hierarchy1"/>
    <dgm:cxn modelId="{FCAC0798-982E-439C-9F3F-AA2CE7697F62}" srcId="{6FC376AC-399C-4C1A-BDF7-2CCC717C6FE8}" destId="{A29AA8DD-9CEC-45FE-92AC-32ACB49CFBC8}" srcOrd="0" destOrd="0" parTransId="{B64679F5-4306-45DB-8112-80FEAFF2FB8C}" sibTransId="{8CFB82EB-D957-4162-8A56-A173E0717C26}"/>
    <dgm:cxn modelId="{6F22AD62-4935-496F-B091-BB66735688B9}" type="presOf" srcId="{A29AA8DD-9CEC-45FE-92AC-32ACB49CFBC8}" destId="{4D73BFEB-EF80-405E-96B5-BA508CFBF479}" srcOrd="0" destOrd="0" presId="urn:microsoft.com/office/officeart/2005/8/layout/hierarchy1"/>
    <dgm:cxn modelId="{9A05DEFA-68BF-4658-923E-464EC57ECBFE}" type="presOf" srcId="{9F6778B9-8732-4964-9501-4CB34E6AAE79}" destId="{F0372BF8-BD60-4729-B108-4F4A42F4DB0E}" srcOrd="0" destOrd="0" presId="urn:microsoft.com/office/officeart/2005/8/layout/hierarchy1"/>
    <dgm:cxn modelId="{BB2C3FF5-670D-4CB8-89E7-537F2759F9D8}" type="presOf" srcId="{B1BC9993-2FD4-4AD2-B160-01A5AE15C841}" destId="{28355954-568D-4431-B2A2-D357F2085F47}" srcOrd="0" destOrd="0" presId="urn:microsoft.com/office/officeart/2005/8/layout/hierarchy1"/>
    <dgm:cxn modelId="{C7E85540-8FEB-4DE4-B6BB-ABAA70E16F47}" type="presOf" srcId="{4079E860-6A4B-485D-BC7F-2161A4E16F1F}" destId="{A3D454B5-A2A5-471A-8AF8-A6EABEEEF0E0}" srcOrd="0" destOrd="0" presId="urn:microsoft.com/office/officeart/2005/8/layout/hierarchy1"/>
    <dgm:cxn modelId="{D7D3FF51-CF3E-4092-A2BA-845DE66D4056}" srcId="{7EE5FB31-A48E-4150-AA57-28F31290BEB6}" destId="{6FC376AC-399C-4C1A-BDF7-2CCC717C6FE8}" srcOrd="2" destOrd="0" parTransId="{D35F7AAC-6EC3-47D3-8F08-86872FC76A01}" sibTransId="{48EFDC9D-F61C-4C3B-9CC3-FC6FD19F2A15}"/>
    <dgm:cxn modelId="{517E0029-34B7-4B07-882C-785C16E117EC}" type="presOf" srcId="{7EE5FB31-A48E-4150-AA57-28F31290BEB6}" destId="{1443B731-A600-4D17-82EE-B3CE2CAF85CA}" srcOrd="0" destOrd="0" presId="urn:microsoft.com/office/officeart/2005/8/layout/hierarchy1"/>
    <dgm:cxn modelId="{225CE7DF-8D24-40E3-B620-8897EBF0CF5E}" srcId="{7EE5FB31-A48E-4150-AA57-28F31290BEB6}" destId="{B1BC9993-2FD4-4AD2-B160-01A5AE15C841}" srcOrd="1" destOrd="0" parTransId="{DA9F2593-595D-45D4-A15F-574CCE248329}" sibTransId="{0B42AAB2-D645-4A94-B314-B7F36F1AAC5D}"/>
    <dgm:cxn modelId="{41E2A788-D984-44D0-A0DE-2DEC42588044}" type="presParOf" srcId="{37F05213-508F-4343-A56C-AE7D5DD54B42}" destId="{254B3CCD-339D-49CF-8F2A-43A962291F77}" srcOrd="0" destOrd="0" presId="urn:microsoft.com/office/officeart/2005/8/layout/hierarchy1"/>
    <dgm:cxn modelId="{1DC8EDD7-8BE1-4D19-B639-280CCA7E3472}" type="presParOf" srcId="{254B3CCD-339D-49CF-8F2A-43A962291F77}" destId="{08A0B207-2F2F-4B12-AB44-4BD6440F53DD}" srcOrd="0" destOrd="0" presId="urn:microsoft.com/office/officeart/2005/8/layout/hierarchy1"/>
    <dgm:cxn modelId="{8EB225A3-5B2E-424E-93C3-1D1490F8F5B3}" type="presParOf" srcId="{08A0B207-2F2F-4B12-AB44-4BD6440F53DD}" destId="{CEC070BF-982B-49D4-88E9-CE64777833EF}" srcOrd="0" destOrd="0" presId="urn:microsoft.com/office/officeart/2005/8/layout/hierarchy1"/>
    <dgm:cxn modelId="{5D01B7EA-1508-4051-8185-7BC558EF2EF7}" type="presParOf" srcId="{08A0B207-2F2F-4B12-AB44-4BD6440F53DD}" destId="{1443B731-A600-4D17-82EE-B3CE2CAF85CA}" srcOrd="1" destOrd="0" presId="urn:microsoft.com/office/officeart/2005/8/layout/hierarchy1"/>
    <dgm:cxn modelId="{06DB0753-1744-4686-8EED-06F9A549C624}" type="presParOf" srcId="{254B3CCD-339D-49CF-8F2A-43A962291F77}" destId="{3250E4F4-E5A1-47C9-8853-1B955FB421E3}" srcOrd="1" destOrd="0" presId="urn:microsoft.com/office/officeart/2005/8/layout/hierarchy1"/>
    <dgm:cxn modelId="{8857617E-7358-4214-A5C6-B90110141A08}" type="presParOf" srcId="{3250E4F4-E5A1-47C9-8853-1B955FB421E3}" destId="{FA532C69-2AC7-4725-AD6E-75096B29E286}" srcOrd="0" destOrd="0" presId="urn:microsoft.com/office/officeart/2005/8/layout/hierarchy1"/>
    <dgm:cxn modelId="{B2426076-18F1-417E-9E61-788F6807F7E5}" type="presParOf" srcId="{3250E4F4-E5A1-47C9-8853-1B955FB421E3}" destId="{C0F61D5E-92BE-42FA-B857-6DD0A1C3B1E4}" srcOrd="1" destOrd="0" presId="urn:microsoft.com/office/officeart/2005/8/layout/hierarchy1"/>
    <dgm:cxn modelId="{0F31C783-F388-4D04-A022-27B788B41BA2}" type="presParOf" srcId="{C0F61D5E-92BE-42FA-B857-6DD0A1C3B1E4}" destId="{13687A04-6955-4F61-9EDA-F5CD712DBAE4}" srcOrd="0" destOrd="0" presId="urn:microsoft.com/office/officeart/2005/8/layout/hierarchy1"/>
    <dgm:cxn modelId="{ADA35AFC-4F21-4BD3-8FFD-CD7DD771C846}" type="presParOf" srcId="{13687A04-6955-4F61-9EDA-F5CD712DBAE4}" destId="{B41358C8-CE90-4BB6-992F-3D332B74E2DF}" srcOrd="0" destOrd="0" presId="urn:microsoft.com/office/officeart/2005/8/layout/hierarchy1"/>
    <dgm:cxn modelId="{40951B66-DB19-4604-9778-063EA5E6ABDE}" type="presParOf" srcId="{13687A04-6955-4F61-9EDA-F5CD712DBAE4}" destId="{A3D454B5-A2A5-471A-8AF8-A6EABEEEF0E0}" srcOrd="1" destOrd="0" presId="urn:microsoft.com/office/officeart/2005/8/layout/hierarchy1"/>
    <dgm:cxn modelId="{A6E89830-A0AF-4E9C-ADD6-BE96DF050990}" type="presParOf" srcId="{C0F61D5E-92BE-42FA-B857-6DD0A1C3B1E4}" destId="{01587AAA-8FFF-4E23-8362-DD8A8F9C46E9}" srcOrd="1" destOrd="0" presId="urn:microsoft.com/office/officeart/2005/8/layout/hierarchy1"/>
    <dgm:cxn modelId="{210C8950-2E77-4088-8D09-88D7E16C9B0B}" type="presParOf" srcId="{01587AAA-8FFF-4E23-8362-DD8A8F9C46E9}" destId="{F0D77E38-E757-4E28-898E-105E26350BEC}" srcOrd="0" destOrd="0" presId="urn:microsoft.com/office/officeart/2005/8/layout/hierarchy1"/>
    <dgm:cxn modelId="{ADD6AA18-B424-4B0B-86C8-268FF86679DC}" type="presParOf" srcId="{01587AAA-8FFF-4E23-8362-DD8A8F9C46E9}" destId="{EF0C886E-F55F-402E-BC99-0709D2AB8BBA}" srcOrd="1" destOrd="0" presId="urn:microsoft.com/office/officeart/2005/8/layout/hierarchy1"/>
    <dgm:cxn modelId="{8963F7C2-3833-48E6-B65B-584E745E63A8}" type="presParOf" srcId="{EF0C886E-F55F-402E-BC99-0709D2AB8BBA}" destId="{0F1336F5-F032-4C78-B2CD-4635E4E7C545}" srcOrd="0" destOrd="0" presId="urn:microsoft.com/office/officeart/2005/8/layout/hierarchy1"/>
    <dgm:cxn modelId="{C87E9AB1-3642-42D7-AA65-9ADA77C7D2A7}" type="presParOf" srcId="{0F1336F5-F032-4C78-B2CD-4635E4E7C545}" destId="{B74FE13C-CAD4-438C-8956-DC7BFEBA703C}" srcOrd="0" destOrd="0" presId="urn:microsoft.com/office/officeart/2005/8/layout/hierarchy1"/>
    <dgm:cxn modelId="{57DEA87A-2FA2-4E9E-9467-7E9A8105766F}" type="presParOf" srcId="{0F1336F5-F032-4C78-B2CD-4635E4E7C545}" destId="{440EDF28-C63E-4049-A68C-C9E484D5D5C2}" srcOrd="1" destOrd="0" presId="urn:microsoft.com/office/officeart/2005/8/layout/hierarchy1"/>
    <dgm:cxn modelId="{D481A65D-4BB5-428E-B5D1-092B7265FA79}" type="presParOf" srcId="{EF0C886E-F55F-402E-BC99-0709D2AB8BBA}" destId="{1DC6945B-92CA-413F-8E1A-FB7E68649CE2}" srcOrd="1" destOrd="0" presId="urn:microsoft.com/office/officeart/2005/8/layout/hierarchy1"/>
    <dgm:cxn modelId="{B7F4B46C-BDC2-439C-B06C-E83405391C99}" type="presParOf" srcId="{01587AAA-8FFF-4E23-8362-DD8A8F9C46E9}" destId="{F0372BF8-BD60-4729-B108-4F4A42F4DB0E}" srcOrd="2" destOrd="0" presId="urn:microsoft.com/office/officeart/2005/8/layout/hierarchy1"/>
    <dgm:cxn modelId="{195A18A9-699C-49DB-9156-7346569F7068}" type="presParOf" srcId="{01587AAA-8FFF-4E23-8362-DD8A8F9C46E9}" destId="{0B8869D9-6D26-45CC-B2EE-391D8825E999}" srcOrd="3" destOrd="0" presId="urn:microsoft.com/office/officeart/2005/8/layout/hierarchy1"/>
    <dgm:cxn modelId="{CE79D70D-B892-4B30-BA36-0B45D1116457}" type="presParOf" srcId="{0B8869D9-6D26-45CC-B2EE-391D8825E999}" destId="{6FB880DB-2314-4F84-82A5-2FC77A0D3FEA}" srcOrd="0" destOrd="0" presId="urn:microsoft.com/office/officeart/2005/8/layout/hierarchy1"/>
    <dgm:cxn modelId="{2C74F0CD-7080-4E46-A5C0-76484409F5DA}" type="presParOf" srcId="{6FB880DB-2314-4F84-82A5-2FC77A0D3FEA}" destId="{5C787A6F-868E-459C-B98C-EA58ECE1455E}" srcOrd="0" destOrd="0" presId="urn:microsoft.com/office/officeart/2005/8/layout/hierarchy1"/>
    <dgm:cxn modelId="{C1FC73B3-4ED7-4204-B909-FE11CE716AAB}" type="presParOf" srcId="{6FB880DB-2314-4F84-82A5-2FC77A0D3FEA}" destId="{1B97431B-C070-49E2-9288-B31A9680AB1C}" srcOrd="1" destOrd="0" presId="urn:microsoft.com/office/officeart/2005/8/layout/hierarchy1"/>
    <dgm:cxn modelId="{A473B1EB-1117-41ED-A625-2F6C1E3B03E7}" type="presParOf" srcId="{0B8869D9-6D26-45CC-B2EE-391D8825E999}" destId="{4748B3C5-2B15-412C-8DCA-BFE0E04ACB48}" srcOrd="1" destOrd="0" presId="urn:microsoft.com/office/officeart/2005/8/layout/hierarchy1"/>
    <dgm:cxn modelId="{981CC5C4-E002-4614-9F1F-FE61EE3DBD93}" type="presParOf" srcId="{3250E4F4-E5A1-47C9-8853-1B955FB421E3}" destId="{A52FE263-56CA-4E80-965C-A28EEA5047C6}" srcOrd="2" destOrd="0" presId="urn:microsoft.com/office/officeart/2005/8/layout/hierarchy1"/>
    <dgm:cxn modelId="{D2CBFAFC-791E-4D36-B942-BBC4643263AF}" type="presParOf" srcId="{3250E4F4-E5A1-47C9-8853-1B955FB421E3}" destId="{021AAFBA-54AB-4088-956C-7B3B7BDAB195}" srcOrd="3" destOrd="0" presId="urn:microsoft.com/office/officeart/2005/8/layout/hierarchy1"/>
    <dgm:cxn modelId="{F37E3D68-C673-45A8-BBFB-2636309ED704}" type="presParOf" srcId="{021AAFBA-54AB-4088-956C-7B3B7BDAB195}" destId="{E33C32BF-648D-444E-BB60-041A45940D1B}" srcOrd="0" destOrd="0" presId="urn:microsoft.com/office/officeart/2005/8/layout/hierarchy1"/>
    <dgm:cxn modelId="{3AD8FD6F-58F4-4092-B2E6-521C6C73CFAE}" type="presParOf" srcId="{E33C32BF-648D-444E-BB60-041A45940D1B}" destId="{472761B3-C59A-414E-9F3B-ABC08946AB64}" srcOrd="0" destOrd="0" presId="urn:microsoft.com/office/officeart/2005/8/layout/hierarchy1"/>
    <dgm:cxn modelId="{006A5569-9E24-4E4E-9623-78FA4FD4E09C}" type="presParOf" srcId="{E33C32BF-648D-444E-BB60-041A45940D1B}" destId="{28355954-568D-4431-B2A2-D357F2085F47}" srcOrd="1" destOrd="0" presId="urn:microsoft.com/office/officeart/2005/8/layout/hierarchy1"/>
    <dgm:cxn modelId="{A7D9ED2F-E418-422B-9F91-253CA77F29AE}" type="presParOf" srcId="{021AAFBA-54AB-4088-956C-7B3B7BDAB195}" destId="{7256F5EE-715E-4593-AADD-02CE8DBCC54F}" srcOrd="1" destOrd="0" presId="urn:microsoft.com/office/officeart/2005/8/layout/hierarchy1"/>
    <dgm:cxn modelId="{A24BD768-921B-4203-9706-9E13F8989D6D}" type="presParOf" srcId="{3250E4F4-E5A1-47C9-8853-1B955FB421E3}" destId="{6F499709-F931-4FD4-B1D4-2CA88D4D5084}" srcOrd="4" destOrd="0" presId="urn:microsoft.com/office/officeart/2005/8/layout/hierarchy1"/>
    <dgm:cxn modelId="{6B0A79D2-7FE5-488C-9654-48E183617634}" type="presParOf" srcId="{3250E4F4-E5A1-47C9-8853-1B955FB421E3}" destId="{69EF2A40-86FC-4F67-818E-67BA463DC412}" srcOrd="5" destOrd="0" presId="urn:microsoft.com/office/officeart/2005/8/layout/hierarchy1"/>
    <dgm:cxn modelId="{B2A2367D-28DA-44F1-B753-94F8FA23A210}" type="presParOf" srcId="{69EF2A40-86FC-4F67-818E-67BA463DC412}" destId="{86875D14-76D4-4A0E-9C88-C317FDD4144A}" srcOrd="0" destOrd="0" presId="urn:microsoft.com/office/officeart/2005/8/layout/hierarchy1"/>
    <dgm:cxn modelId="{ABFE6AE3-804F-4F4A-A627-83A7AB1B1A52}" type="presParOf" srcId="{86875D14-76D4-4A0E-9C88-C317FDD4144A}" destId="{42C0C844-3D2E-4D97-89A3-0652C20F68D1}" srcOrd="0" destOrd="0" presId="urn:microsoft.com/office/officeart/2005/8/layout/hierarchy1"/>
    <dgm:cxn modelId="{6552734E-D67C-471A-9BAA-67253A760205}" type="presParOf" srcId="{86875D14-76D4-4A0E-9C88-C317FDD4144A}" destId="{81ED6C0C-7924-49A3-9428-5FDF354E14C5}" srcOrd="1" destOrd="0" presId="urn:microsoft.com/office/officeart/2005/8/layout/hierarchy1"/>
    <dgm:cxn modelId="{3E67EBAE-4D5C-402B-94E7-C8016A26D517}" type="presParOf" srcId="{69EF2A40-86FC-4F67-818E-67BA463DC412}" destId="{729C030F-8E4E-4F60-A79A-2EA5E3F5283D}" srcOrd="1" destOrd="0" presId="urn:microsoft.com/office/officeart/2005/8/layout/hierarchy1"/>
    <dgm:cxn modelId="{05286A5D-B153-492F-AD5C-723E88CC372B}" type="presParOf" srcId="{729C030F-8E4E-4F60-A79A-2EA5E3F5283D}" destId="{607B57F8-AC13-405E-9B6C-D09F4F8FA993}" srcOrd="0" destOrd="0" presId="urn:microsoft.com/office/officeart/2005/8/layout/hierarchy1"/>
    <dgm:cxn modelId="{BAF8D2A3-24AA-4FF5-B05E-9426AAD6EC3D}" type="presParOf" srcId="{729C030F-8E4E-4F60-A79A-2EA5E3F5283D}" destId="{DEA26687-5126-49D0-99C9-4234C4D24C3C}" srcOrd="1" destOrd="0" presId="urn:microsoft.com/office/officeart/2005/8/layout/hierarchy1"/>
    <dgm:cxn modelId="{1A99B123-3DB5-40B0-BCAA-C489F8B469F0}" type="presParOf" srcId="{DEA26687-5126-49D0-99C9-4234C4D24C3C}" destId="{F2F4F83A-EB84-41A0-BFE7-628EDB75CE0C}" srcOrd="0" destOrd="0" presId="urn:microsoft.com/office/officeart/2005/8/layout/hierarchy1"/>
    <dgm:cxn modelId="{42D395A1-1134-4DC5-8F04-13938179D174}" type="presParOf" srcId="{F2F4F83A-EB84-41A0-BFE7-628EDB75CE0C}" destId="{F9FDFEBD-7E12-402C-A4E6-D02C8491E963}" srcOrd="0" destOrd="0" presId="urn:microsoft.com/office/officeart/2005/8/layout/hierarchy1"/>
    <dgm:cxn modelId="{2442CFCC-087F-4567-AC3E-849ACA58A6FB}" type="presParOf" srcId="{F2F4F83A-EB84-41A0-BFE7-628EDB75CE0C}" destId="{4D73BFEB-EF80-405E-96B5-BA508CFBF479}" srcOrd="1" destOrd="0" presId="urn:microsoft.com/office/officeart/2005/8/layout/hierarchy1"/>
    <dgm:cxn modelId="{1F357A8F-A382-4D21-A51B-98D8DFA081F2}" type="presParOf" srcId="{DEA26687-5126-49D0-99C9-4234C4D24C3C}" destId="{ECFB1F98-35E9-41E7-A06F-D35B512886B8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762000"/>
            <a:ext cx="7543800" cy="5867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762000"/>
            <a:ext cx="6858000" cy="5562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228600"/>
            <a:ext cx="4953000" cy="5201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LightBAN" pitchFamily="2" charset="0"/>
                <a:cs typeface="NikoshLightBAN" pitchFamily="2" charset="0"/>
              </a:rPr>
              <a:t>স্বাগতম</a:t>
            </a:r>
            <a:endParaRPr lang="en-US" sz="1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4400" y="2362200"/>
            <a:ext cx="6858000" cy="3352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005W053zu1K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294168">
            <a:off x="5484827" y="2437579"/>
            <a:ext cx="1804987" cy="3075914"/>
          </a:xfrm>
          <a:prstGeom prst="rect">
            <a:avLst/>
          </a:prstGeom>
        </p:spPr>
      </p:pic>
      <p:pic>
        <p:nvPicPr>
          <p:cNvPr id="11" name="Picture 10" descr="005W053zu1K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06590">
            <a:off x="1586694" y="2680070"/>
            <a:ext cx="1804987" cy="3075914"/>
          </a:xfrm>
          <a:prstGeom prst="rect">
            <a:avLst/>
          </a:prstGeom>
        </p:spPr>
      </p:pic>
      <p:sp>
        <p:nvSpPr>
          <p:cNvPr id="12" name="Wave 11"/>
          <p:cNvSpPr/>
          <p:nvPr/>
        </p:nvSpPr>
        <p:spPr>
          <a:xfrm>
            <a:off x="990600" y="5257800"/>
            <a:ext cx="6172200" cy="762000"/>
          </a:xfrm>
          <a:prstGeom prst="wave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    সবাই কে ফুলেল শুভেচ্ছা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57200"/>
            <a:ext cx="8534400" cy="2514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latin typeface="NikoshLightBAN" pitchFamily="2" charset="0"/>
                <a:cs typeface="NikoshLightBAN" pitchFamily="2" charset="0"/>
              </a:rPr>
              <a:t>শিক্ষক   </a:t>
            </a:r>
            <a:r>
              <a:rPr lang="bn-BD" sz="11500" dirty="0" smtClean="0">
                <a:latin typeface="NikoshLightBAN" pitchFamily="2" charset="0"/>
                <a:cs typeface="NikoshLightBAN" pitchFamily="2" charset="0"/>
              </a:rPr>
              <a:t>পরিচিতি</a:t>
            </a:r>
            <a:endParaRPr lang="en-US" sz="115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3429000"/>
            <a:ext cx="8229600" cy="2971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মোঃ সিফাতুল্লাহ (সহকারী শিক্ষক)</a:t>
            </a:r>
          </a:p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মহাডাঙ্গা উচ্চ বিদ্যালয় , সদর </a:t>
            </a:r>
          </a:p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চাপাই নাবাবগঞ্জ।</a:t>
            </a:r>
            <a:endParaRPr lang="en-US" sz="5400" b="1" dirty="0">
              <a:solidFill>
                <a:schemeClr val="tx1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609600" y="457200"/>
            <a:ext cx="7924800" cy="2743200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latin typeface="NikoshLightBAN" pitchFamily="2" charset="0"/>
                <a:cs typeface="NikoshLightBAN" pitchFamily="2" charset="0"/>
              </a:rPr>
              <a:t>পাঠ পরিচিতি</a:t>
            </a:r>
            <a:endParaRPr lang="en-US" sz="138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4" name="Round Single Corner Rectangle 3"/>
          <p:cNvSpPr/>
          <p:nvPr/>
        </p:nvSpPr>
        <p:spPr>
          <a:xfrm>
            <a:off x="685800" y="3276600"/>
            <a:ext cx="7772400" cy="3352800"/>
          </a:xfrm>
          <a:prstGeom prst="round1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i="1" u="sng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বিষয়ঃ বাংলা ১ম</a:t>
            </a:r>
          </a:p>
          <a:p>
            <a:pPr algn="ctr"/>
            <a:r>
              <a:rPr lang="bn-BD" sz="4400" b="1" i="1" u="sng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শ্রেণীঃ অষ্টম</a:t>
            </a:r>
          </a:p>
          <a:p>
            <a:pPr algn="ctr"/>
            <a:r>
              <a:rPr lang="bn-BD" sz="4400" b="1" i="1" u="sng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পাঠঃগদ্য</a:t>
            </a:r>
          </a:p>
          <a:p>
            <a:pPr algn="ctr"/>
            <a:r>
              <a:rPr lang="bn-BD" sz="4400" b="1" i="1" u="sng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সময়ঃ৫০ মিঃ</a:t>
            </a:r>
          </a:p>
          <a:p>
            <a:pPr algn="ctr"/>
            <a:r>
              <a:rPr lang="bn-BD" sz="4400" b="1" i="1" u="sng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তারিখঃ১৫/১২/২০১৩ ইং</a:t>
            </a:r>
            <a:endParaRPr lang="en-US" sz="4400" b="1" i="1" u="sng" dirty="0">
              <a:solidFill>
                <a:srgbClr val="002060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IB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429000"/>
            <a:ext cx="3962400" cy="2871527"/>
          </a:xfrm>
          <a:prstGeom prst="rect">
            <a:avLst/>
          </a:prstGeom>
        </p:spPr>
      </p:pic>
      <p:pic>
        <p:nvPicPr>
          <p:cNvPr id="10" name="Picture 9" descr="LIB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143000"/>
            <a:ext cx="3962400" cy="2438400"/>
          </a:xfrm>
          <a:prstGeom prst="rect">
            <a:avLst/>
          </a:prstGeom>
        </p:spPr>
      </p:pic>
      <p:pic>
        <p:nvPicPr>
          <p:cNvPr id="11" name="Picture 10" descr="images (10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066800"/>
            <a:ext cx="4016429" cy="2286000"/>
          </a:xfrm>
          <a:prstGeom prst="rect">
            <a:avLst/>
          </a:prstGeom>
          <a:noFill/>
        </p:spPr>
      </p:pic>
      <p:sp>
        <p:nvSpPr>
          <p:cNvPr id="12" name="Round Single Corner Rectangle 11"/>
          <p:cNvSpPr/>
          <p:nvPr/>
        </p:nvSpPr>
        <p:spPr>
          <a:xfrm rot="10800000" flipV="1">
            <a:off x="381000" y="228600"/>
            <a:ext cx="8229600" cy="761999"/>
          </a:xfrm>
          <a:prstGeom prst="round1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LightBAN" pitchFamily="2" charset="0"/>
                <a:cs typeface="NikoshLightBAN" pitchFamily="2" charset="0"/>
              </a:rPr>
              <a:t>নিচের চিত্রগুলো   লক্ষকরঃ</a:t>
            </a:r>
            <a:endParaRPr lang="en-US" sz="6600" dirty="0">
              <a:latin typeface="NikoshLightBAN" pitchFamily="2" charset="0"/>
              <a:cs typeface="NikoshLightBAN" pitchFamily="2" charset="0"/>
            </a:endParaRPr>
          </a:p>
        </p:txBody>
      </p:sp>
      <p:pic>
        <p:nvPicPr>
          <p:cNvPr id="13" name="Picture 12" descr="Savar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200" y="3733800"/>
            <a:ext cx="4495800" cy="2743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057400" y="297180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LightBAN" pitchFamily="2" charset="0"/>
                <a:cs typeface="NikoshLightBAN" pitchFamily="2" charset="0"/>
              </a:rPr>
              <a:t>৭ ই মার্চের </a:t>
            </a:r>
            <a:r>
              <a:rPr lang="bn-BD" dirty="0" smtClean="0">
                <a:latin typeface="NikoshLightBAN" pitchFamily="2" charset="0"/>
                <a:cs typeface="NikoshLightBAN" pitchFamily="2" charset="0"/>
              </a:rPr>
              <a:t>ভাষণ</a:t>
            </a:r>
            <a:endParaRPr lang="en-US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90600" y="6248400"/>
            <a:ext cx="124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মিছিল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4876800" y="28956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LightBAN" pitchFamily="2" charset="0"/>
                <a:cs typeface="NikoshLightBAN" pitchFamily="2" charset="0"/>
              </a:rPr>
              <a:t> গণো হত্যা</a:t>
            </a:r>
            <a:endParaRPr lang="en-US" sz="28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86600" y="6396335"/>
            <a:ext cx="1090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LightBAN" pitchFamily="2" charset="0"/>
                <a:cs typeface="NikoshLightBAN" pitchFamily="2" charset="0"/>
              </a:rPr>
              <a:t>স্মৃতিশোধ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0" y="228600"/>
            <a:ext cx="9144000" cy="2209800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পাঠ শিরোনাম</a:t>
            </a:r>
            <a:endParaRPr lang="en-US" sz="8000" dirty="0">
              <a:solidFill>
                <a:schemeClr val="tx1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2590800"/>
            <a:ext cx="8229600" cy="381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এবারের সংগ্রাম  </a:t>
            </a:r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স্বাধীনতার </a:t>
            </a:r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সংগ্রাম,</a:t>
            </a:r>
          </a:p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শেখ মুজিবুর রহামান।</a:t>
            </a:r>
            <a:endParaRPr lang="en-US" sz="5400" dirty="0">
              <a:solidFill>
                <a:schemeClr val="tx1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990600" y="304800"/>
            <a:ext cx="7543800" cy="167640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শিখন ফল</a:t>
            </a:r>
            <a:endParaRPr lang="en-US" sz="11500" dirty="0">
              <a:solidFill>
                <a:schemeClr val="tx1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3352800"/>
            <a:ext cx="7391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১/ বঙ্গবন্ধু শেখ মুজিবুর রাহমান </a:t>
            </a:r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সর্ম্পকে </a:t>
            </a:r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বলতে পারবে।</a:t>
            </a:r>
          </a:p>
          <a:p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২/ নতুন </a:t>
            </a:r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শব্দের অর্থ করতে </a:t>
            </a:r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পারবে।</a:t>
            </a:r>
          </a:p>
          <a:p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৩/শেখ মুজিবু্র রহামানের </a:t>
            </a:r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রেসকোর্স</a:t>
            </a:r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ময়দানের </a:t>
            </a:r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ভাষণ সর্ম্পকে </a:t>
            </a:r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বলতে পারবে। </a:t>
            </a:r>
          </a:p>
          <a:p>
            <a:endParaRPr lang="en-US" sz="3200" dirty="0"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81000" y="304800"/>
          <a:ext cx="84582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3581400" y="914400"/>
            <a:ext cx="2590800" cy="1985665"/>
            <a:chOff x="3581400" y="914400"/>
            <a:chExt cx="2590800" cy="1985665"/>
          </a:xfrm>
        </p:grpSpPr>
        <p:pic>
          <p:nvPicPr>
            <p:cNvPr id="3" name="Picture 2" descr="Picture2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81400" y="914400"/>
              <a:ext cx="2209800" cy="191836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3733800" y="2438400"/>
              <a:ext cx="243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/>
                <a:t>শেখ মুজিব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685800" y="0"/>
            <a:ext cx="7620000" cy="2286000"/>
          </a:xfrm>
          <a:prstGeom prst="leftRight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LightBAN" pitchFamily="2" charset="0"/>
                <a:cs typeface="NikoshLightBAN" pitchFamily="2" charset="0"/>
              </a:rPr>
              <a:t>একক কাজঃ-</a:t>
            </a:r>
            <a:r>
              <a:rPr lang="bn-BD" sz="4000" dirty="0" smtClean="0">
                <a:latin typeface="NikoshLightBAN" pitchFamily="2" charset="0"/>
                <a:cs typeface="NikoshLightBAN" pitchFamily="2" charset="0"/>
              </a:rPr>
              <a:t>৫মিঃ</a:t>
            </a:r>
            <a:endParaRPr lang="en-US" sz="80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228600" y="2286000"/>
            <a:ext cx="8610600" cy="4267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sz="3200" dirty="0" smtClean="0">
              <a:latin typeface="NikoshLightBAN" pitchFamily="2" charset="0"/>
              <a:cs typeface="NikoshLightBAN" pitchFamily="2" charset="0"/>
            </a:endParaRPr>
          </a:p>
          <a:p>
            <a:endParaRPr lang="bn-BD" sz="3200" dirty="0" smtClean="0">
              <a:latin typeface="NikoshLightBAN" pitchFamily="2" charset="0"/>
              <a:cs typeface="NikoshLightBAN" pitchFamily="2" charset="0"/>
            </a:endParaRPr>
          </a:p>
          <a:p>
            <a:endParaRPr lang="bn-BD" sz="3200" dirty="0" smtClean="0">
              <a:latin typeface="NikoshLightBAN" pitchFamily="2" charset="0"/>
              <a:cs typeface="NikoshLightBAN" pitchFamily="2" charset="0"/>
            </a:endParaRPr>
          </a:p>
          <a:p>
            <a:endParaRPr lang="bn-BD" sz="3200" dirty="0" smtClean="0">
              <a:latin typeface="NikoshLightBAN" pitchFamily="2" charset="0"/>
              <a:cs typeface="NikoshLightBAN" pitchFamily="2" charset="0"/>
            </a:endParaRPr>
          </a:p>
          <a:p>
            <a:r>
              <a:rPr lang="bn-BD" sz="2800" dirty="0" smtClean="0">
                <a:latin typeface="NikoshLightBAN" pitchFamily="2" charset="0"/>
                <a:cs typeface="NikoshLightBAN" pitchFamily="2" charset="0"/>
              </a:rPr>
              <a:t>দ্রত</a:t>
            </a:r>
          </a:p>
          <a:p>
            <a:endParaRPr lang="bn-BD" sz="2800" dirty="0" smtClean="0">
              <a:latin typeface="NikoshLightBAN" pitchFamily="2" charset="0"/>
              <a:cs typeface="NikoshLightBAN" pitchFamily="2" charset="0"/>
            </a:endParaRPr>
          </a:p>
          <a:p>
            <a:endParaRPr lang="en-US" sz="32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838200" y="2514600"/>
            <a:ext cx="7467600" cy="3657600"/>
          </a:xfrm>
          <a:prstGeom prst="round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বঙ্গবন্ধু </a:t>
            </a:r>
            <a:r>
              <a:rPr lang="bn-BD" sz="48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শেখ মুজিবুর রাহমান কত সালে জম্ন গ্রহণ করেন?</a:t>
            </a:r>
            <a:endParaRPr lang="en-US" sz="4800" dirty="0">
              <a:solidFill>
                <a:schemeClr val="tx1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685800" y="304800"/>
            <a:ext cx="7391400" cy="21336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LightBAN" pitchFamily="2" charset="0"/>
                <a:cs typeface="NikoshLightBAN" pitchFamily="2" charset="0"/>
              </a:rPr>
              <a:t>সমাধান</a:t>
            </a:r>
            <a:endParaRPr lang="en-US" sz="80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228600" y="2667000"/>
            <a:ext cx="8686800" cy="381000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 smtClean="0">
                <a:latin typeface="NikoshLightBAN" pitchFamily="2" charset="0"/>
                <a:cs typeface="NikoshLightBAN" pitchFamily="2" charset="0"/>
              </a:rPr>
              <a:t>১/ বংবাংলাদেশ ১৯৭১ সালে স্বাধীন </a:t>
            </a:r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বঙ্গবন্ধু </a:t>
            </a:r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শেখ মুজিবুর রহমান ১৯২০               সালে জম্ন গ্রহণ করেন।</a:t>
            </a:r>
            <a:endParaRPr lang="bn-BD" sz="5400" dirty="0" smtClean="0">
              <a:latin typeface="NikoshLightBAN" pitchFamily="2" charset="0"/>
              <a:cs typeface="NikoshLightBAN" pitchFamily="2" charset="0"/>
            </a:endParaRPr>
          </a:p>
          <a:p>
            <a:r>
              <a:rPr lang="bn-BD" sz="5400" dirty="0" smtClean="0">
                <a:latin typeface="NikoshLightBAN" pitchFamily="2" charset="0"/>
                <a:cs typeface="NikoshLightBAN" pitchFamily="2" charset="0"/>
              </a:rPr>
              <a:t>২/ শেখ জিবুর রাহমান ।</a:t>
            </a:r>
          </a:p>
          <a:p>
            <a:r>
              <a:rPr lang="bn-BD" sz="5400" dirty="0" smtClean="0">
                <a:latin typeface="NikoshLightBAN" pitchFamily="2" charset="0"/>
                <a:cs typeface="NikoshLightBAN" pitchFamily="2" charset="0"/>
              </a:rPr>
              <a:t>৩/ ১৯২০ সালে জন্ম গ্রহন করেন।</a:t>
            </a:r>
            <a:endParaRPr lang="en-US" sz="5400" dirty="0"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52400"/>
            <a:ext cx="6248400" cy="2362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lassroo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04800"/>
            <a:ext cx="5029200" cy="213885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38200" y="2743200"/>
            <a:ext cx="7391400" cy="3657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bg2">
                    <a:lumMod val="25000"/>
                  </a:schemeClr>
                </a:solidFill>
                <a:latin typeface="NikoshLightBAN" pitchFamily="2" charset="0"/>
                <a:cs typeface="NikoshLightBAN" pitchFamily="2" charset="0"/>
              </a:rPr>
              <a:t>আদর্শ পাঠ ও সরব পাঠ,</a:t>
            </a:r>
          </a:p>
          <a:p>
            <a:pPr algn="ctr"/>
            <a:r>
              <a:rPr lang="bn-BD" sz="4000" dirty="0" smtClean="0">
                <a:solidFill>
                  <a:schemeClr val="bg2">
                    <a:lumMod val="25000"/>
                  </a:schemeClr>
                </a:solidFill>
                <a:latin typeface="NikoshLightBAN" pitchFamily="2" charset="0"/>
                <a:cs typeface="NikoshLightBAN" pitchFamily="2" charset="0"/>
              </a:rPr>
              <a:t>মার্শাল-ল</a:t>
            </a:r>
          </a:p>
          <a:p>
            <a:pPr algn="ctr"/>
            <a:r>
              <a:rPr lang="bn-BD" sz="4000" dirty="0" smtClean="0">
                <a:solidFill>
                  <a:schemeClr val="bg2">
                    <a:lumMod val="25000"/>
                  </a:schemeClr>
                </a:solidFill>
                <a:latin typeface="NikoshLightBAN" pitchFamily="2" charset="0"/>
                <a:cs typeface="NikoshLightBAN" pitchFamily="2" charset="0"/>
              </a:rPr>
              <a:t>ব্যারাক</a:t>
            </a:r>
          </a:p>
          <a:p>
            <a:pPr algn="ctr"/>
            <a:r>
              <a:rPr lang="bn-BD" sz="4000" dirty="0" smtClean="0">
                <a:solidFill>
                  <a:schemeClr val="bg2">
                    <a:lumMod val="25000"/>
                  </a:schemeClr>
                </a:solidFill>
                <a:latin typeface="NikoshLightBAN" pitchFamily="2" charset="0"/>
                <a:cs typeface="NikoshLightBAN" pitchFamily="2" charset="0"/>
              </a:rPr>
              <a:t>হাইকোট,</a:t>
            </a:r>
          </a:p>
          <a:p>
            <a:pPr algn="ctr"/>
            <a:r>
              <a:rPr lang="bn-BD" sz="4000" dirty="0" smtClean="0">
                <a:solidFill>
                  <a:schemeClr val="bg2">
                    <a:lumMod val="25000"/>
                  </a:schemeClr>
                </a:solidFill>
                <a:latin typeface="NikoshLightBAN" pitchFamily="2" charset="0"/>
                <a:cs typeface="NikoshLightBAN" pitchFamily="2" charset="0"/>
              </a:rPr>
              <a:t>জজকোট</a:t>
            </a:r>
          </a:p>
          <a:p>
            <a:pPr algn="ctr"/>
            <a:endParaRPr lang="en-US" sz="3200" dirty="0">
              <a:solidFill>
                <a:schemeClr val="bg2">
                  <a:lumMod val="25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533400" y="152400"/>
            <a:ext cx="8001000" cy="2252472"/>
          </a:xfrm>
          <a:prstGeom prst="horizontalScroll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latin typeface="NikoshLightBAN" pitchFamily="2" charset="0"/>
                <a:cs typeface="NikoshLightBAN" pitchFamily="2" charset="0"/>
              </a:rPr>
              <a:t>সমাধান</a:t>
            </a:r>
            <a:endParaRPr lang="en-US" sz="138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228600" y="2514600"/>
            <a:ext cx="8610600" cy="4038600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মারশাল-ল</a:t>
            </a:r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=সামরিক </a:t>
            </a:r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আইন</a:t>
            </a:r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।</a:t>
            </a:r>
          </a:p>
          <a:p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হাইকোট= উচ্চ আদালত।</a:t>
            </a:r>
          </a:p>
          <a:p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জজকোট</a:t>
            </a:r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= জিলা </a:t>
            </a:r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আদালত।</a:t>
            </a:r>
          </a:p>
          <a:p>
            <a:r>
              <a:rPr lang="bn-BD" sz="5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ব্যারাক=সেনা ছাঊনী।</a:t>
            </a:r>
            <a:endParaRPr lang="en-US" sz="5400" dirty="0">
              <a:solidFill>
                <a:schemeClr val="tx1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0" y="2895600"/>
            <a:ext cx="9144000" cy="3962400"/>
          </a:xfrm>
          <a:prstGeom prst="wav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 ১/ছয় </a:t>
            </a:r>
            <a:r>
              <a:rPr lang="bn-BD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দফা কর্ম সূচী কে ঘষনা করেন?</a:t>
            </a:r>
          </a:p>
          <a:p>
            <a:pPr algn="ctr"/>
            <a:r>
              <a:rPr lang="bn-BD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২/ ৭ই মার্চ শেখ মুজিব কোথাই ভাষণ দিয়েছিলেন।</a:t>
            </a:r>
          </a:p>
          <a:p>
            <a:r>
              <a:rPr lang="bn-BD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৩</a:t>
            </a:r>
            <a:r>
              <a:rPr lang="bn-BD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/ শেখ মুজিব কত সালে নিহত হন।</a:t>
            </a:r>
            <a:endParaRPr lang="en-US" sz="44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4" name="Bevel 3"/>
          <p:cNvSpPr/>
          <p:nvPr/>
        </p:nvSpPr>
        <p:spPr>
          <a:xfrm>
            <a:off x="990600" y="228600"/>
            <a:ext cx="7315200" cy="2490216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LightBAN" pitchFamily="2" charset="0"/>
                <a:cs typeface="NikoshLightBAN" pitchFamily="2" charset="0"/>
              </a:rPr>
              <a:t>জোড়ায় কাজঃ-</a:t>
            </a:r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৫মিঃ</a:t>
            </a:r>
            <a:endParaRPr lang="en-US" sz="6000" dirty="0"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228600" y="0"/>
            <a:ext cx="7924800" cy="1828800"/>
          </a:xfrm>
          <a:prstGeom prst="leftRight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LightBAN" pitchFamily="2" charset="0"/>
                <a:cs typeface="NikoshLightBAN" pitchFamily="2" charset="0"/>
              </a:rPr>
              <a:t>সমাধান</a:t>
            </a:r>
            <a:endParaRPr lang="en-US" sz="54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457200" y="2133600"/>
            <a:ext cx="7924800" cy="4495800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600" dirty="0" smtClean="0">
                <a:latin typeface="NikoshLightBAN" pitchFamily="2" charset="0"/>
                <a:cs typeface="NikoshLightBAN" pitchFamily="2" charset="0"/>
              </a:rPr>
              <a:t>১/ শেখ মুজিবুর রাহমান।</a:t>
            </a:r>
          </a:p>
          <a:p>
            <a:r>
              <a:rPr lang="bn-BD" sz="6600" dirty="0" smtClean="0">
                <a:latin typeface="NikoshLightBAN" pitchFamily="2" charset="0"/>
                <a:cs typeface="NikoshLightBAN" pitchFamily="2" charset="0"/>
              </a:rPr>
              <a:t>২/  ঢাকার রেসকোর্স ময়দানে।</a:t>
            </a:r>
          </a:p>
          <a:p>
            <a:r>
              <a:rPr lang="bn-BD" sz="6600" dirty="0" smtClean="0">
                <a:latin typeface="NikoshLightBAN" pitchFamily="2" charset="0"/>
                <a:cs typeface="NikoshLightBAN" pitchFamily="2" charset="0"/>
              </a:rPr>
              <a:t>৩/ ১৯৭৫ সালের ১৫ই আগষ্ট।</a:t>
            </a:r>
          </a:p>
          <a:p>
            <a:endParaRPr lang="en-US" sz="6600" dirty="0"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3276600" y="2667000"/>
            <a:ext cx="3276600" cy="20574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I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60876"/>
            <a:ext cx="3581400" cy="2510924"/>
          </a:xfrm>
          <a:prstGeom prst="rect">
            <a:avLst/>
          </a:prstGeom>
        </p:spPr>
      </p:pic>
      <p:pic>
        <p:nvPicPr>
          <p:cNvPr id="6" name="Picture 5" descr="LIB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505200"/>
            <a:ext cx="8534400" cy="3059094"/>
          </a:xfrm>
          <a:prstGeom prst="rect">
            <a:avLst/>
          </a:prstGeom>
        </p:spPr>
      </p:pic>
      <p:pic>
        <p:nvPicPr>
          <p:cNvPr id="7" name="Picture 6" descr="LIB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304800"/>
            <a:ext cx="4038600" cy="27432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62000" y="29718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মিছিল</a:t>
            </a:r>
            <a:endParaRPr lang="en-US" sz="32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05400" y="2971800"/>
            <a:ext cx="2209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LightBAN" pitchFamily="2" charset="0"/>
                <a:cs typeface="NikoshLightBAN" pitchFamily="2" charset="0"/>
              </a:rPr>
              <a:t>মিছিল</a:t>
            </a:r>
            <a:endParaRPr lang="en-US" sz="32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14" name="Flowchart: Process 13"/>
          <p:cNvSpPr/>
          <p:nvPr/>
        </p:nvSpPr>
        <p:spPr>
          <a:xfrm>
            <a:off x="3733800" y="6324600"/>
            <a:ext cx="2667000" cy="533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LightBAN" pitchFamily="2" charset="0"/>
                <a:cs typeface="NikoshLightBAN" pitchFamily="2" charset="0"/>
              </a:rPr>
              <a:t>গণো হত্য</a:t>
            </a:r>
            <a:endParaRPr lang="en-US" dirty="0"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76200" y="152400"/>
            <a:ext cx="8915400" cy="6477000"/>
          </a:xfrm>
          <a:prstGeom prst="fram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800" dirty="0" smtClean="0">
              <a:solidFill>
                <a:schemeClr val="tx1"/>
              </a:solidFill>
              <a:latin typeface="NikoshLightBAN" pitchFamily="2" charset="0"/>
              <a:cs typeface="NikoshLightBAN" pitchFamily="2" charset="0"/>
            </a:endParaRPr>
          </a:p>
          <a:p>
            <a:pPr algn="ctr"/>
            <a:endParaRPr lang="bn-BD" sz="4800" dirty="0" smtClean="0">
              <a:solidFill>
                <a:schemeClr val="tx1"/>
              </a:solidFill>
              <a:latin typeface="NikoshLightBAN" pitchFamily="2" charset="0"/>
              <a:cs typeface="NikoshLightBAN" pitchFamily="2" charset="0"/>
            </a:endParaRPr>
          </a:p>
          <a:p>
            <a:pPr algn="ctr"/>
            <a:endParaRPr lang="bn-BD" sz="4800" dirty="0" smtClean="0">
              <a:solidFill>
                <a:schemeClr val="tx1"/>
              </a:solidFill>
              <a:latin typeface="NikoshLightBAN" pitchFamily="2" charset="0"/>
              <a:cs typeface="NikoshLight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এবারের সংগ্রাম স্ব ধীনতার সংগ্রাম এর সার সংক্ষেপ আলোচনা কর।</a:t>
            </a:r>
          </a:p>
        </p:txBody>
      </p:sp>
      <p:sp>
        <p:nvSpPr>
          <p:cNvPr id="3" name="Bevel 2"/>
          <p:cNvSpPr/>
          <p:nvPr/>
        </p:nvSpPr>
        <p:spPr>
          <a:xfrm>
            <a:off x="1371600" y="990600"/>
            <a:ext cx="6248400" cy="2490216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LightBAN" pitchFamily="2" charset="0"/>
                <a:cs typeface="NikoshLightBAN" pitchFamily="2" charset="0"/>
              </a:rPr>
              <a:t>দলীয় কাজঃ-</a:t>
            </a:r>
            <a:r>
              <a:rPr lang="bn-BD" sz="4800" dirty="0" smtClean="0">
                <a:latin typeface="NikoshLightBAN" pitchFamily="2" charset="0"/>
                <a:cs typeface="NikoshLightBAN" pitchFamily="2" charset="0"/>
              </a:rPr>
              <a:t>১০মিঃ</a:t>
            </a:r>
            <a:endParaRPr lang="en-US" sz="8000" dirty="0"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381000" y="381000"/>
            <a:ext cx="8305800" cy="25146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latin typeface="NikoshLightBAN" pitchFamily="2" charset="0"/>
                <a:cs typeface="NikoshLightBAN" pitchFamily="2" charset="0"/>
              </a:rPr>
              <a:t>মূল্যায়নঃ</a:t>
            </a:r>
            <a:r>
              <a:rPr lang="bn-BD" sz="8800" dirty="0" smtClean="0">
                <a:latin typeface="NikoshLightBAN" pitchFamily="2" charset="0"/>
                <a:cs typeface="NikoshLightBAN" pitchFamily="2" charset="0"/>
              </a:rPr>
              <a:t>-</a:t>
            </a:r>
            <a:endParaRPr lang="en-US" sz="88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124200"/>
            <a:ext cx="8553450" cy="34861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১/ শেখ মুজিবুর রাহমান এর পিতার নাম কী?</a:t>
            </a:r>
          </a:p>
          <a:p>
            <a:r>
              <a:rPr lang="bn-BD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২/ ঐতিহাসিক রেসকোর্স ময়দানে শেখ মুজিবুর রাহমান কয় মিনিট </a:t>
            </a:r>
            <a:r>
              <a:rPr lang="bn-BD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ভাষণ </a:t>
            </a:r>
            <a:r>
              <a:rPr lang="bn-BD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দিয়েছিলেন?</a:t>
            </a:r>
          </a:p>
          <a:p>
            <a:r>
              <a:rPr lang="bn-BD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৩/ শেখ মুজিবুর রাহমান ঐতিহাসিক রেসকোর্স ময়দানে কয় তারিখে </a:t>
            </a:r>
            <a:r>
              <a:rPr lang="bn-BD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ভাষণ </a:t>
            </a:r>
            <a:r>
              <a:rPr lang="bn-BD" sz="3600" b="1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দিয়েছিলেন?</a:t>
            </a:r>
          </a:p>
          <a:p>
            <a:r>
              <a:rPr lang="bn-BD" sz="3600" b="1" dirty="0" smtClean="0">
                <a:latin typeface="NikoshLightBAN" pitchFamily="2" charset="0"/>
                <a:cs typeface="NikoshLightBAN" pitchFamily="2" charset="0"/>
              </a:rPr>
              <a:t>৩্র্য্যুতু৭৬৭তদত৫</a:t>
            </a:r>
            <a:endParaRPr lang="en-US" sz="3600" b="1" dirty="0" smtClean="0"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990600" y="304800"/>
            <a:ext cx="6705600" cy="2438400"/>
          </a:xfrm>
          <a:prstGeom prst="flowChartPunchedTap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latin typeface="NikoshLightBAN" pitchFamily="2" charset="0"/>
                <a:cs typeface="NikoshLightBAN" pitchFamily="2" charset="0"/>
              </a:rPr>
              <a:t>সমাধান</a:t>
            </a:r>
            <a:endParaRPr lang="en-US" sz="88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0" y="3048000"/>
            <a:ext cx="8839200" cy="3048000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১/ (ক</a:t>
            </a:r>
            <a:r>
              <a:rPr lang="bn-BD" sz="2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) (উঃ) শেখ লুতফর রহামান (খ) শেখ সামসুজ্জামান (গ)শেখ হামিদ (ঘ) শেখ রাসেল। </a:t>
            </a:r>
          </a:p>
          <a:p>
            <a:r>
              <a:rPr lang="bn-BD" sz="2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২/ (ক) ৮ মিনিট (খ) (উঃ) ১৮ মিনিট (গ) ২৮ মিনিট (ঘ) ৩৮ মিনিট।</a:t>
            </a:r>
          </a:p>
          <a:p>
            <a:r>
              <a:rPr lang="bn-BD" sz="2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৩</a:t>
            </a:r>
            <a:r>
              <a:rPr lang="bn-BD" sz="2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/ (ক) </a:t>
            </a:r>
            <a:r>
              <a:rPr lang="bn-BD" sz="2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(উঃ) ৭ </a:t>
            </a:r>
            <a:r>
              <a:rPr lang="bn-BD" sz="2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তারিখে (খ) ১৭ তারিখে (গ) ২৩ </a:t>
            </a:r>
            <a:r>
              <a:rPr lang="bn-BD" sz="2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তারিখ </a:t>
            </a:r>
            <a:r>
              <a:rPr lang="bn-BD" sz="2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(ঘ</a:t>
            </a:r>
            <a:r>
              <a:rPr lang="bn-BD" sz="2400" dirty="0" smtClean="0">
                <a:solidFill>
                  <a:schemeClr val="tx1"/>
                </a:solidFill>
                <a:latin typeface="NikoshLightBAN" pitchFamily="2" charset="0"/>
                <a:cs typeface="NikoshLightBAN" pitchFamily="2" charset="0"/>
              </a:rPr>
              <a:t>) ২৮ তারিখ।</a:t>
            </a:r>
            <a:endParaRPr lang="en-US" sz="2400" dirty="0">
              <a:solidFill>
                <a:schemeClr val="tx1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2286000" y="1219200"/>
            <a:ext cx="4648200" cy="2084832"/>
          </a:xfrm>
          <a:prstGeom prst="leftRight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বাড়ীর কাজ</a:t>
            </a:r>
            <a:endParaRPr lang="en-US" sz="3600" dirty="0"/>
          </a:p>
        </p:txBody>
      </p:sp>
      <p:sp>
        <p:nvSpPr>
          <p:cNvPr id="3" name="Round Diagonal Corner Rectangle 2"/>
          <p:cNvSpPr/>
          <p:nvPr/>
        </p:nvSpPr>
        <p:spPr>
          <a:xfrm>
            <a:off x="1219200" y="3048000"/>
            <a:ext cx="7086600" cy="3810000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LightBAN" pitchFamily="2" charset="0"/>
                <a:cs typeface="NikoshLightBAN" pitchFamily="2" charset="0"/>
              </a:rPr>
              <a:t>বংগবন্ধ শেখ মুজিবুর রাহমান ঐতিহাসিক রেসকোর্স ময়দানে যে ভাষন দিয়েছিলেন তা বিস্তারিত লিখে আনবে।</a:t>
            </a:r>
            <a:endParaRPr lang="en-US" sz="4000" dirty="0"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rt 1"/>
          <p:cNvSpPr/>
          <p:nvPr/>
        </p:nvSpPr>
        <p:spPr>
          <a:xfrm>
            <a:off x="1600200" y="304800"/>
            <a:ext cx="5943600" cy="3810000"/>
          </a:xfrm>
          <a:prstGeom prst="hear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latin typeface="NikoshLightBAN" pitchFamily="2" charset="0"/>
                <a:cs typeface="NikoshLightBAN" pitchFamily="2" charset="0"/>
              </a:rPr>
              <a:t>ধন্যবাদ</a:t>
            </a:r>
            <a:endParaRPr lang="en-US" sz="115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685800" y="4114800"/>
            <a:ext cx="7391400" cy="2362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27977_126269630718323_123901794288440_321770_7885539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4495800"/>
            <a:ext cx="4038600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380</Words>
  <Application>Microsoft Office PowerPoint</Application>
  <PresentationFormat>On-screen Show (4:3)</PresentationFormat>
  <Paragraphs>79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AZIZ</dc:creator>
  <cp:lastModifiedBy>AZIZ</cp:lastModifiedBy>
  <cp:revision>176</cp:revision>
  <dcterms:created xsi:type="dcterms:W3CDTF">2006-08-16T00:00:00Z</dcterms:created>
  <dcterms:modified xsi:type="dcterms:W3CDTF">2013-12-16T13:46:18Z</dcterms:modified>
</cp:coreProperties>
</file>